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7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733288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80176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980176"/>
            <a:ext cx="32186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Manish Karmankar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6318504"/>
            <a:ext cx="32186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3831336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Laptop Price Analysis – Project Overview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70332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u="sng" dirty="0">
                <a:solidFill>
                  <a:srgbClr val="77D8F2"/>
                </a:solidFill>
                <a:latin typeface="+mj-lt"/>
                <a:ea typeface="Alibaba-PuHuiTi" pitchFamily="34" charset="-122"/>
                <a:cs typeface="Alibaba-PuHuiTi" pitchFamily="34" charset="-120"/>
              </a:rPr>
              <a:t>Key Findings</a:t>
            </a:r>
            <a:endParaRPr lang="en-US" sz="4000" b="1" u="sng" dirty="0"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453542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Performance Score and PPI are strong predictors of price.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85800" y="50017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SSDs</a:t>
            </a:r>
            <a:r>
              <a:rPr lang="en-US" sz="200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increase price significantly, regardless of capacity.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5800" y="54589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Apple, MSI, and Razer dominate high-price range.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85800" y="592531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Display quality (IPS, Retina) strongly influences premium pricing.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85800" y="639165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Price-per-inch varies widely between brands.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96" y="1581912"/>
            <a:ext cx="2724912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216152" y="1709928"/>
            <a:ext cx="22768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1216152" y="2130552"/>
            <a:ext cx="2276856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05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1216152" y="3145536"/>
            <a:ext cx="22768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4306824" y="1581912"/>
            <a:ext cx="934516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77D8F2"/>
                </a:solidFill>
                <a:latin typeface="+mj-lt"/>
                <a:ea typeface="Alibaba-PuHuiTi" pitchFamily="34" charset="-122"/>
                <a:cs typeface="Alibaba-PuHuiTi" pitchFamily="34" charset="-120"/>
              </a:rPr>
              <a:t>Model Performance &amp; Recommendations</a:t>
            </a:r>
            <a:endParaRPr lang="en-US" sz="4000" b="1" dirty="0">
              <a:latin typeface="+mj-lt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2240280"/>
            <a:ext cx="8293608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u="sng" dirty="0">
                <a:solidFill>
                  <a:srgbClr val="77D8F2"/>
                </a:solidFill>
                <a:latin typeface="+mj-lt"/>
                <a:ea typeface="Alibaba-PuHuiTi" pitchFamily="34" charset="-122"/>
                <a:cs typeface="Alibaba-PuHuiTi" pitchFamily="34" charset="-120"/>
              </a:rPr>
              <a:t>Model Performance &amp; Recommendations</a:t>
            </a:r>
            <a:endParaRPr lang="en-US" sz="4000" b="1" u="sng" dirty="0"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5660136" y="3685032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Best Model: Random Forest Regressor (R² ~0.90).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660136" y="4142232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920"/>
              </a:lnSpc>
            </a:pPr>
            <a:r>
              <a:rPr lang="en-US" sz="2000" dirty="0">
                <a:solidFill>
                  <a:srgbClr val="DBDBDB"/>
                </a:solidFill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Average prediction error (RMSE): ~200–250 euros.</a:t>
            </a:r>
          </a:p>
        </p:txBody>
      </p:sp>
      <p:sp>
        <p:nvSpPr>
          <p:cNvPr id="7" name="Text 3"/>
          <p:cNvSpPr/>
          <p:nvPr/>
        </p:nvSpPr>
        <p:spPr>
          <a:xfrm>
            <a:off x="5660136" y="4608576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indent="0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Retailers: Market high-performance, high-PPI devices.</a:t>
            </a:r>
          </a:p>
        </p:txBody>
      </p:sp>
      <p:sp>
        <p:nvSpPr>
          <p:cNvPr id="8" name="Text 4"/>
          <p:cNvSpPr/>
          <p:nvPr/>
        </p:nvSpPr>
        <p:spPr>
          <a:xfrm>
            <a:off x="5660136" y="507492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920"/>
              </a:lnSpc>
            </a:pPr>
            <a:r>
              <a:rPr lang="en-US" sz="2000" dirty="0">
                <a:solidFill>
                  <a:srgbClr val="DBDBDB"/>
                </a:solidFill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Buyers: Focus on performance score over brand.</a:t>
            </a:r>
          </a:p>
        </p:txBody>
      </p:sp>
      <p:sp>
        <p:nvSpPr>
          <p:cNvPr id="9" name="Text 5"/>
          <p:cNvSpPr/>
          <p:nvPr/>
        </p:nvSpPr>
        <p:spPr>
          <a:xfrm>
            <a:off x="5660136" y="553212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indent="0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Manufacturers: Balance performance and display for mid-range buyers.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b="1" u="sng" dirty="0">
                <a:solidFill>
                  <a:srgbClr val="77D8F2"/>
                </a:solidFill>
                <a:latin typeface="+mj-lt"/>
                <a:ea typeface="Alibaba-PuHuiTi" pitchFamily="34" charset="-122"/>
                <a:cs typeface="Alibaba-PuHuiTi" pitchFamily="34" charset="-120"/>
              </a:rPr>
              <a:t>Thank You</a:t>
            </a:r>
            <a:endParaRPr lang="en-US" sz="5290" b="1" u="sng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194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b="1" u="sng" dirty="0">
                <a:solidFill>
                  <a:srgbClr val="77D8F2"/>
                </a:solidFill>
                <a:latin typeface="+mj-lt"/>
                <a:ea typeface="Alibaba-PuHuiTi" pitchFamily="34" charset="-122"/>
                <a:cs typeface="Alibaba-PuHuiTi" pitchFamily="34" charset="-120"/>
              </a:rPr>
              <a:t>CONTENTS</a:t>
            </a:r>
            <a:endParaRPr lang="en-US" sz="5290" b="1" u="sng" dirty="0"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896112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Alibaba-PuHuiTi" pitchFamily="34" charset="-122"/>
                <a:cs typeface="Alibaba-PuHuiTi" pitchFamily="34" charset="-120"/>
              </a:rPr>
              <a:t>1. Objective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896112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Alibaba-PuHuiTi" pitchFamily="34" charset="-122"/>
                <a:cs typeface="Alibaba-PuHuiTi" pitchFamily="34" charset="-120"/>
              </a:rPr>
              <a:t>3. Methodology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896112" y="53126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Alibaba-PuHuiTi" pitchFamily="34" charset="-122"/>
                <a:cs typeface="Alibaba-PuHuiTi" pitchFamily="34" charset="-120"/>
              </a:rPr>
              <a:t>5. Model Performance &amp; Recommendations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626096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Alibaba-PuHuiTi" pitchFamily="34" charset="-122"/>
                <a:cs typeface="Alibaba-PuHuiTi" pitchFamily="34" charset="-120"/>
              </a:rPr>
              <a:t>2. Dataset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626096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Alibaba-PuHuiTi" pitchFamily="34" charset="-122"/>
                <a:cs typeface="Alibaba-PuHuiTi" pitchFamily="34" charset="-120"/>
              </a:rPr>
              <a:t>4. Key Findings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96" y="1581912"/>
            <a:ext cx="2724912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216152" y="1709928"/>
            <a:ext cx="22768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1216152" y="2130552"/>
            <a:ext cx="2276856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01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1216152" y="3145536"/>
            <a:ext cx="22768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4306824" y="1581912"/>
            <a:ext cx="934516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Objective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00837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b="1" u="sng" dirty="0">
                <a:solidFill>
                  <a:srgbClr val="77D8F2"/>
                </a:solidFill>
                <a:latin typeface="+mj-lt"/>
                <a:ea typeface="Alibaba-PuHuiTi" pitchFamily="34" charset="-122"/>
                <a:cs typeface="Alibaba-PuHuiTi" pitchFamily="34" charset="-120"/>
              </a:rPr>
              <a:t>Objective</a:t>
            </a:r>
            <a:endParaRPr lang="en-US" sz="3840" b="1" u="sng" dirty="0"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384048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Predict laptop prices based on specifications and engineered features.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85800" y="43068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Identify key factors influencing laptop pricing.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5800" y="47640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Provide actionable insights for retailers, buyers, and manufacturers.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96" y="1581912"/>
            <a:ext cx="2724912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216152" y="1709928"/>
            <a:ext cx="22768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1216152" y="2130552"/>
            <a:ext cx="2276856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02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1216152" y="3145536"/>
            <a:ext cx="22768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4306824" y="1581912"/>
            <a:ext cx="934516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Dataset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77977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b="1" u="sng" dirty="0">
                <a:solidFill>
                  <a:srgbClr val="77D8F2"/>
                </a:solidFill>
                <a:latin typeface="+mj-lt"/>
                <a:ea typeface="Alibaba-PuHuiTi" pitchFamily="34" charset="-122"/>
                <a:cs typeface="Alibaba-PuHuiTi" pitchFamily="34" charset="-120"/>
              </a:rPr>
              <a:t>Dataset</a:t>
            </a:r>
            <a:endParaRPr lang="en-US" sz="3840" b="1" u="sng" dirty="0"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361188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File: laptop_prices.csv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85800" y="406908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1275 laptops, 23 columns.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5800" y="45354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Features: Brand, Type, Screen Size, RAM, CPU, Storage, GPU, OS, etc.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85800" y="5001768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Target: Price in Euros.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96" y="1581912"/>
            <a:ext cx="2724912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216152" y="1709928"/>
            <a:ext cx="22768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1216152" y="2130552"/>
            <a:ext cx="2276856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03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1216152" y="3145536"/>
            <a:ext cx="22768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4306824" y="1581912"/>
            <a:ext cx="934516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Methodology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31343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u="sng" dirty="0">
                <a:solidFill>
                  <a:srgbClr val="77D8F2"/>
                </a:solidFill>
                <a:latin typeface="+mj-lt"/>
                <a:ea typeface="Alibaba-PuHuiTi" pitchFamily="34" charset="-122"/>
                <a:cs typeface="Alibaba-PuHuiTi" pitchFamily="34" charset="-120"/>
              </a:rPr>
              <a:t>Methodology</a:t>
            </a:r>
            <a:endParaRPr lang="en-US" sz="4400" b="1" u="sng" dirty="0"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3145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Data Cleaning – removed duplicates, standardized formats, handled categorical values.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85800" y="361188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Feature Engineering – Performance Score, Price per Inch, PPI, Storage Speed Score.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5800" y="406908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EDA – Correlation heatmaps, price trends, brand comparisons.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85800" y="453542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Encoding &amp; Scaling – Prepared data for modeling.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85800" y="50017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Model Building – Random Forest, Ridge Regression, Extra Trees.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85800" y="54589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DBDBDB"/>
                </a:solidFill>
                <a:ea typeface="思源黑体-Medium" pitchFamily="34" charset="-122"/>
                <a:cs typeface="思源黑体-Medium" pitchFamily="34" charset="-120"/>
              </a:rPr>
              <a:t>Evaluation – RMSE, MAE, R² for performance comparison.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96" y="1581912"/>
            <a:ext cx="2724912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216152" y="1709928"/>
            <a:ext cx="22768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1216152" y="2130552"/>
            <a:ext cx="2276856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04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1216152" y="3145536"/>
            <a:ext cx="22768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4306824" y="1581912"/>
            <a:ext cx="934516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Key Findings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306</Words>
  <Application>Microsoft Office PowerPoint</Application>
  <PresentationFormat>Custom</PresentationFormat>
  <Paragraphs>65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Alibaba-PuHuiTi</vt:lpstr>
      <vt:lpstr>Arial</vt:lpstr>
      <vt:lpstr>Calibri</vt:lpstr>
      <vt:lpstr>Calibri Light</vt:lpstr>
      <vt:lpstr>Times New Roman</vt:lpstr>
      <vt:lpstr>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4</cp:revision>
  <dcterms:created xsi:type="dcterms:W3CDTF">2025-08-19T07:25:49Z</dcterms:created>
  <dcterms:modified xsi:type="dcterms:W3CDTF">2025-08-23T09:11:57Z</dcterms:modified>
</cp:coreProperties>
</file>